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1042" y="53"/>
      </p:cViewPr>
      <p:guideLst/>
    </p:cSldViewPr>
  </p:slideViewPr>
  <p:outlineViewPr>
    <p:cViewPr>
      <p:scale>
        <a:sx n="33" d="100"/>
        <a:sy n="33" d="100"/>
      </p:scale>
      <p:origin x="0" y="-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3298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C86D4-04D8-4F8F-9728-C5ACB7EF20B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F85DC-5840-4064-9D18-7ACF62DA81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2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F85DC-5840-4064-9D18-7ACF62DA81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0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F85DC-5840-4064-9D18-7ACF62DA81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9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275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25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86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6183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45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0070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28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1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6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7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8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30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8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1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3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4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7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07E054E-0FEB-48FE-8A15-3617C895097E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4A6732D-EC18-4B44-8D6D-1C56A7784F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274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D4A5B-3D1A-EC09-2C01-4C8C02147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Water-Scouting </a:t>
            </a:r>
            <a:r>
              <a:rPr lang="en-US" dirty="0" err="1"/>
              <a:t>presentatie</a:t>
            </a:r>
            <a:endParaRPr lang="en-US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470370-0B9A-9CED-00A1-A923A525F9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Door Lily de Vries</a:t>
            </a:r>
          </a:p>
        </p:txBody>
      </p:sp>
      <p:pic>
        <p:nvPicPr>
          <p:cNvPr id="7172" name="Picture 4" descr="Zeemeeuw rooft chihuahua uit tuin | DogZine">
            <a:extLst>
              <a:ext uri="{FF2B5EF4-FFF2-40B4-BE49-F238E27FC236}">
                <a16:creationId xmlns:a16="http://schemas.microsoft.com/office/drawing/2014/main" id="{54384919-9D5E-C9B6-332E-75E201636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239" y="3338894"/>
            <a:ext cx="6749761" cy="351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4EF67D1-27A0-AC84-6D30-7245F23A6D5E}"/>
              </a:ext>
            </a:extLst>
          </p:cNvPr>
          <p:cNvSpPr txBox="1"/>
          <p:nvPr/>
        </p:nvSpPr>
        <p:spPr>
          <a:xfrm>
            <a:off x="684212" y="4452116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Tip!, Vergeet niet alle tips te lezen!!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77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1088E-33E8-7BB2-51DA-0FB8FF31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is scouting?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95B68C-FD67-7892-4844-68BCC9896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Baden-Powell</a:t>
            </a:r>
          </a:p>
          <a:p>
            <a:r>
              <a:rPr lang="en-US" dirty="0"/>
              <a:t>Wat </a:t>
            </a:r>
            <a:r>
              <a:rPr lang="en-US" dirty="0" err="1"/>
              <a:t>leren</a:t>
            </a:r>
            <a:r>
              <a:rPr lang="en-US" dirty="0"/>
              <a:t> we?</a:t>
            </a:r>
          </a:p>
          <a:p>
            <a:r>
              <a:rPr lang="en-US" dirty="0"/>
              <a:t>Wat is er </a:t>
            </a:r>
            <a:r>
              <a:rPr lang="en-US" dirty="0" err="1"/>
              <a:t>leuk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scouting?</a:t>
            </a:r>
          </a:p>
          <a:p>
            <a:r>
              <a:rPr lang="en-US" dirty="0" err="1"/>
              <a:t>Verschil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waterscouting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normale</a:t>
            </a:r>
            <a:r>
              <a:rPr lang="en-US" dirty="0"/>
              <a:t> scouting</a:t>
            </a:r>
          </a:p>
        </p:txBody>
      </p:sp>
      <p:pic>
        <p:nvPicPr>
          <p:cNvPr id="6150" name="Picture 6" descr="deWatergeuzen – Waterscouting, varen, roeien, wrikken, zeilen, kamperen,  kampvuur en knutselen te Zaandam, Genomineerd, stem op ons, ANWB actie">
            <a:extLst>
              <a:ext uri="{FF2B5EF4-FFF2-40B4-BE49-F238E27FC236}">
                <a16:creationId xmlns:a16="http://schemas.microsoft.com/office/drawing/2014/main" id="{998FB357-A71F-83E0-8B4D-94B36A14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650" y="550718"/>
            <a:ext cx="4351874" cy="454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46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1B24A-BAC4-5810-04EB-B499364F2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Scouting </a:t>
            </a:r>
            <a:r>
              <a:rPr lang="en-US" dirty="0" err="1"/>
              <a:t>groepen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9D7A6E-7F61-4311-F82A-6364592C9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Waarom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er </a:t>
            </a: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groepen</a:t>
            </a:r>
            <a:r>
              <a:rPr lang="en-US" dirty="0"/>
              <a:t>?</a:t>
            </a:r>
          </a:p>
          <a:p>
            <a:r>
              <a:rPr lang="en-US" dirty="0"/>
              <a:t>Er </a:t>
            </a:r>
            <a:r>
              <a:rPr lang="en-US" dirty="0" err="1"/>
              <a:t>zijn</a:t>
            </a:r>
            <a:r>
              <a:rPr lang="en-US" dirty="0"/>
              <a:t> 5 </a:t>
            </a: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groepen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8194" name="Picture 2" descr="Scouting Rijen → Speltakken">
            <a:extLst>
              <a:ext uri="{FF2B5EF4-FFF2-40B4-BE49-F238E27FC236}">
                <a16:creationId xmlns:a16="http://schemas.microsoft.com/office/drawing/2014/main" id="{EFD76459-C270-BF06-E71E-040F424A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19" y="445081"/>
            <a:ext cx="4436553" cy="385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552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B46F7-5CF9-C8D4-E9DA-E0286412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646" y="1209020"/>
            <a:ext cx="8534400" cy="1507067"/>
          </a:xfrm>
        </p:spPr>
        <p:txBody>
          <a:bodyPr/>
          <a:lstStyle/>
          <a:p>
            <a:r>
              <a:rPr lang="en-US" dirty="0"/>
              <a:t>Schip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DD0857-1055-CCE5-9AAA-839A03626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975" y="4052454"/>
            <a:ext cx="8534400" cy="3615267"/>
          </a:xfrm>
        </p:spPr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heet</a:t>
            </a:r>
            <a:r>
              <a:rPr lang="en-US" dirty="0"/>
              <a:t> het </a:t>
            </a:r>
            <a:r>
              <a:rPr lang="en-US" dirty="0" err="1"/>
              <a:t>schip</a:t>
            </a:r>
            <a:r>
              <a:rPr lang="en-US" dirty="0"/>
              <a:t>?</a:t>
            </a:r>
          </a:p>
          <a:p>
            <a:r>
              <a:rPr lang="en-US" dirty="0"/>
              <a:t>Lelie </a:t>
            </a:r>
            <a:r>
              <a:rPr lang="en-US" dirty="0" err="1"/>
              <a:t>Vlet</a:t>
            </a:r>
            <a:endParaRPr lang="en-US" dirty="0"/>
          </a:p>
          <a:p>
            <a:r>
              <a:rPr lang="en-US" dirty="0" err="1"/>
              <a:t>Zeilen</a:t>
            </a:r>
            <a:endParaRPr lang="en-US" dirty="0"/>
          </a:p>
          <a:p>
            <a:r>
              <a:rPr lang="en-US" dirty="0" err="1"/>
              <a:t>Reddingsvest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33F1CA2-09B3-3D5E-F247-0165059219D8}"/>
              </a:ext>
            </a:extLst>
          </p:cNvPr>
          <p:cNvSpPr txBox="1"/>
          <p:nvPr/>
        </p:nvSpPr>
        <p:spPr>
          <a:xfrm>
            <a:off x="228600" y="424190"/>
            <a:ext cx="353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Tip water is </a:t>
            </a:r>
            <a:r>
              <a:rPr lang="en-US" sz="2800" dirty="0" err="1">
                <a:solidFill>
                  <a:schemeClr val="bg1"/>
                </a:solidFill>
              </a:rPr>
              <a:t>nat</a:t>
            </a:r>
            <a:r>
              <a:rPr lang="en-US" sz="2800" dirty="0">
                <a:solidFill>
                  <a:schemeClr val="bg1"/>
                </a:solidFill>
              </a:rPr>
              <a:t>!!!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2701715-F490-61B8-7C77-FF871EE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2418"/>
            <a:ext cx="5521035" cy="310558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8232F28-B958-B09A-D958-8DE004006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7" y="0"/>
            <a:ext cx="5375563" cy="40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0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9D05B-D39B-179F-CCBB-67CB101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609" y="242535"/>
            <a:ext cx="8534400" cy="1507067"/>
          </a:xfrm>
        </p:spPr>
        <p:txBody>
          <a:bodyPr/>
          <a:lstStyle/>
          <a:p>
            <a:r>
              <a:rPr lang="en-US" dirty="0" err="1"/>
              <a:t>installatie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678BF7-95D9-DA90-D511-138C2CF6B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477" y="1206595"/>
            <a:ext cx="8534400" cy="3615267"/>
          </a:xfrm>
        </p:spPr>
        <p:txBody>
          <a:bodyPr>
            <a:normAutofit/>
          </a:bodyPr>
          <a:lstStyle/>
          <a:p>
            <a:r>
              <a:rPr lang="en-US" sz="2800" dirty="0"/>
              <a:t>Wat is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installatie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Welpen</a:t>
            </a:r>
            <a:r>
              <a:rPr lang="en-US" sz="2800" dirty="0"/>
              <a:t> Wet</a:t>
            </a:r>
          </a:p>
          <a:p>
            <a:r>
              <a:rPr lang="en-US" sz="2800" dirty="0"/>
              <a:t>Scout-Fit</a:t>
            </a:r>
          </a:p>
          <a:p>
            <a:r>
              <a:rPr lang="en-US" sz="2800" dirty="0"/>
              <a:t>Badges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D2AA41-D2A7-B2A1-71F2-824440AF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9516"/>
            <a:ext cx="2405477" cy="427848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58CCE4-E6CC-8299-C844-6A838EFC2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991" y="30306"/>
            <a:ext cx="5095009" cy="67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08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6F1B5-7B57-CC8C-BF8F-C1D2F2DF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76" y="0"/>
            <a:ext cx="8534400" cy="1507067"/>
          </a:xfrm>
        </p:spPr>
        <p:txBody>
          <a:bodyPr/>
          <a:lstStyle/>
          <a:p>
            <a:r>
              <a:rPr lang="en-US" dirty="0" err="1"/>
              <a:t>Opkomst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FE524F-2CB1-98E3-A17A-E751F806E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2514599" cy="6172200"/>
          </a:xfrm>
        </p:spPr>
        <p:txBody>
          <a:bodyPr/>
          <a:lstStyle/>
          <a:p>
            <a:r>
              <a:rPr lang="en-US" dirty="0"/>
              <a:t>Badges </a:t>
            </a:r>
            <a:r>
              <a:rPr lang="en-US" dirty="0" err="1"/>
              <a:t>verdienen</a:t>
            </a:r>
            <a:r>
              <a:rPr lang="en-US" dirty="0"/>
              <a:t>, hoe doe je </a:t>
            </a:r>
            <a:r>
              <a:rPr lang="en-US" dirty="0" err="1"/>
              <a:t>dat</a:t>
            </a:r>
            <a:r>
              <a:rPr lang="en-US" dirty="0"/>
              <a:t>?</a:t>
            </a:r>
          </a:p>
          <a:p>
            <a:r>
              <a:rPr lang="en-US" dirty="0"/>
              <a:t>Wat </a:t>
            </a:r>
            <a:r>
              <a:rPr lang="en-US" dirty="0" err="1"/>
              <a:t>doen</a:t>
            </a:r>
            <a:r>
              <a:rPr lang="en-US" dirty="0"/>
              <a:t> we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opkomst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7CC3945-CE67-7338-9372-1541CD9173E7}"/>
              </a:ext>
            </a:extLst>
          </p:cNvPr>
          <p:cNvSpPr txBox="1"/>
          <p:nvPr/>
        </p:nvSpPr>
        <p:spPr>
          <a:xfrm>
            <a:off x="3855750" y="430367"/>
            <a:ext cx="4022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Tips!! </a:t>
            </a:r>
            <a:r>
              <a:rPr lang="nl-NL" dirty="0">
                <a:solidFill>
                  <a:srgbClr val="FF0000"/>
                </a:solidFill>
              </a:rPr>
              <a:t>Vuur is warm</a:t>
            </a:r>
            <a:r>
              <a:rPr lang="nl-NL" dirty="0"/>
              <a:t> maar </a:t>
            </a:r>
            <a:r>
              <a:rPr lang="nl-NL" dirty="0" err="1"/>
              <a:t>marshmellows</a:t>
            </a:r>
            <a:r>
              <a:rPr lang="nl-NL" dirty="0"/>
              <a:t> zijn lekker</a:t>
            </a:r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C07B06D-4309-FDB5-E721-3B03BCE0B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251" y="0"/>
            <a:ext cx="3855749" cy="685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D343253-71A1-14C6-D4DE-3B0C053C8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808" y="2974398"/>
            <a:ext cx="5178136" cy="3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4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3E4B5-BA38-0218-4401-27D7748C6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294" y="-6888"/>
            <a:ext cx="8534400" cy="1507067"/>
          </a:xfrm>
        </p:spPr>
        <p:txBody>
          <a:bodyPr/>
          <a:lstStyle/>
          <a:p>
            <a:r>
              <a:rPr lang="en-US" dirty="0" err="1"/>
              <a:t>kamp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3138AD-BADC-D486-0EC0-EED7CEB1E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Weekend </a:t>
            </a:r>
            <a:r>
              <a:rPr lang="en-US" dirty="0" err="1"/>
              <a:t>varen</a:t>
            </a:r>
            <a:r>
              <a:rPr lang="en-US" dirty="0"/>
              <a:t>.</a:t>
            </a:r>
          </a:p>
          <a:p>
            <a:r>
              <a:rPr lang="en-US" dirty="0"/>
              <a:t> Thema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kamp</a:t>
            </a:r>
            <a:endParaRPr lang="en-US" dirty="0"/>
          </a:p>
          <a:p>
            <a:r>
              <a:rPr lang="en-US" dirty="0" err="1"/>
              <a:t>NaWaKa</a:t>
            </a:r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5FBB51-635B-B2D8-FEE0-44C89F4C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637" y="120903"/>
            <a:ext cx="1684962" cy="25145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D0FEACB-2BD5-5F7A-F996-01993B90D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612" y="0"/>
            <a:ext cx="30861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27F214D-DD58-D5AE-32B5-38C8A91D9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602" y="2635502"/>
            <a:ext cx="5629997" cy="42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45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DFE69-C69C-3A0D-7C87-E6C37F36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Tips en tops en vragen</a:t>
            </a:r>
            <a:endParaRPr lang="en-US" dirty="0"/>
          </a:p>
        </p:txBody>
      </p:sp>
      <p:pic>
        <p:nvPicPr>
          <p:cNvPr id="9218" name="Picture 2" descr="Tips en tops bij het aanspreken op gedrag - Steyn &amp; Allberg">
            <a:extLst>
              <a:ext uri="{FF2B5EF4-FFF2-40B4-BE49-F238E27FC236}">
                <a16:creationId xmlns:a16="http://schemas.microsoft.com/office/drawing/2014/main" id="{A561106F-FB82-A50D-9EC6-CEE04A5D23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391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109211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TM02900771[[fn=Segment]]</Template>
  <TotalTime>116</TotalTime>
  <Words>119</Words>
  <Application>Microsoft Office PowerPoint</Application>
  <PresentationFormat>Breedbeeld</PresentationFormat>
  <Paragraphs>33</Paragraphs>
  <Slides>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Calibri</vt:lpstr>
      <vt:lpstr>Century Gothic</vt:lpstr>
      <vt:lpstr>Wingdings 3</vt:lpstr>
      <vt:lpstr>Segment</vt:lpstr>
      <vt:lpstr>Water-Scouting presentatie</vt:lpstr>
      <vt:lpstr>Wat is scouting?</vt:lpstr>
      <vt:lpstr>Scouting groepen</vt:lpstr>
      <vt:lpstr>Schip</vt:lpstr>
      <vt:lpstr>installatie</vt:lpstr>
      <vt:lpstr>Opkomst</vt:lpstr>
      <vt:lpstr>kamp</vt:lpstr>
      <vt:lpstr>Tips en tops en vragen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Michiel de Vries</dc:creator>
  <cp:lastModifiedBy>Michiel de Vries</cp:lastModifiedBy>
  <cp:revision>3</cp:revision>
  <dcterms:created xsi:type="dcterms:W3CDTF">2025-06-23T14:48:52Z</dcterms:created>
  <dcterms:modified xsi:type="dcterms:W3CDTF">2025-06-25T16:28:11Z</dcterms:modified>
</cp:coreProperties>
</file>